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5"/>
    <p:restoredTop sz="94599"/>
  </p:normalViewPr>
  <p:slideViewPr>
    <p:cSldViewPr snapToGrid="0">
      <p:cViewPr varScale="1">
        <p:scale>
          <a:sx n="78" d="100"/>
          <a:sy n="78" d="100"/>
        </p:scale>
        <p:origin x="6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585ba9ad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585ba9ad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585ba9ad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585ba9ad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585ba9ad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585ba9ad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585ba9ad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585ba9ad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585ba9ad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585ba9ad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585ba9ad6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585ba9ad6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585ba9ad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585ba9ad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585ba9ad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585ba9ad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585ba9ad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585ba9ad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585ba9ad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585ba9ad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585ba9ad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585ba9ad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rgbClr val="3D85C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hyperlink" Target="https://youtu.be/mN2P1Nz5ir8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oper.com/215165/the-ending-of-fuller-house-the-farewell-season-explained/" TargetMode="External"/><Relationship Id="rId13" Type="http://schemas.openxmlformats.org/officeDocument/2006/relationships/hyperlink" Target="https://www.vogue.com/article/full-house-set-fuller-house-netflix" TargetMode="External"/><Relationship Id="rId3" Type="http://schemas.openxmlformats.org/officeDocument/2006/relationships/hyperlink" Target="https://screenrant.com/fuller-house-season-6-story-details-stephanie/" TargetMode="External"/><Relationship Id="rId7" Type="http://schemas.openxmlformats.org/officeDocument/2006/relationships/hyperlink" Target="https://www.cnn.com/2020/04/09/entertainment/full-house-cast-quarantine/index.html" TargetMode="External"/><Relationship Id="rId12" Type="http://schemas.openxmlformats.org/officeDocument/2006/relationships/hyperlink" Target="https://www.ign.com/articles/2016/12/13/fuller-house-season-2-re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interest.ca/pin/465911523949282804/" TargetMode="External"/><Relationship Id="rId11" Type="http://schemas.openxmlformats.org/officeDocument/2006/relationships/hyperlink" Target="https://tvline.com/2015/06/11/fuller-house-spoilers-danny-wife-kimmy-ex-husband/" TargetMode="External"/><Relationship Id="rId5" Type="http://schemas.openxmlformats.org/officeDocument/2006/relationships/hyperlink" Target="https://www.rottentomatoes.com/tv/fuller_house" TargetMode="External"/><Relationship Id="rId10" Type="http://schemas.openxmlformats.org/officeDocument/2006/relationships/hyperlink" Target="https://fuller-house.fandom.com/wiki/Our_Very_First_Show,_Again" TargetMode="External"/><Relationship Id="rId4" Type="http://schemas.openxmlformats.org/officeDocument/2006/relationships/hyperlink" Target="https://variety.com/2016/tv/news/fuller-house-renewed-season-2-netflix-1201720261/" TargetMode="External"/><Relationship Id="rId9" Type="http://schemas.openxmlformats.org/officeDocument/2006/relationships/hyperlink" Target="https://fullhouse.fandom.com/wiki/Our_Very_First_Sho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N9y61eSRPM8&amp;ab_channel=Netflix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IN THE MEDIA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Traditions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They have dinner together as a family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Thanksgiving</a:t>
            </a:r>
            <a:r>
              <a:rPr lang="en-CA" dirty="0">
                <a:solidFill>
                  <a:schemeClr val="lt1"/>
                </a:solidFill>
              </a:rPr>
              <a:t> Episodes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CA" dirty="0">
                <a:solidFill>
                  <a:schemeClr val="lt1"/>
                </a:solidFill>
              </a:rPr>
              <a:t>Many things happen in the kitchen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6" y="1093850"/>
            <a:ext cx="4199926" cy="31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key things to note</a:t>
            </a: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They included friendships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They made one person’s problem the entire families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Despite the fact there was no woman or male role model the show still have someone filling that role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Lack of minority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https://youtu.be/mN2P1Nz5ir8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 sz="700">
                <a:solidFill>
                  <a:schemeClr val="lt1"/>
                </a:solidFill>
              </a:rPr>
              <a:t>(end at 1:14)</a:t>
            </a:r>
            <a:endParaRPr sz="700">
              <a:solidFill>
                <a:schemeClr val="lt1"/>
              </a:solidFill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9542" y="950800"/>
            <a:ext cx="3509682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2318" y="3033600"/>
            <a:ext cx="3603251" cy="20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https://screenrant.com/fuller-house-season-6-story-details-stephanie/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https://variety.com/2016/tv/news/fuller-house-renewed-season-2-netflix-1201720261/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https://www.rottentomatoes.com/tv/fuller_house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https://www.pinterest.ca/pin/465911523949282804/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https://www.cnn.com/2020/04/09/entertainment/full-house-cast-quarantine/index.html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https://www.looper.com/215165/the-ending-of-fuller-house-the-farewell-season-explained/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https://fullhouse.fandom.com/wiki/Our_Very_First_Show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https://fuller-house.fandom.com/wiki/Our_Very_First_Show,_Again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https://tvline.com/2015/06/11/fuller-house-spoilers-danny-wife-kimmy-ex-husband/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2"/>
              </a:rPr>
              <a:t>https://www.ign.com/articles/2016/12/13/fuller-house-season-2-review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3"/>
              </a:rPr>
              <a:t>https://www.vogue.com/article/full-house-set-fuller-house-netflix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Focusing </a:t>
            </a:r>
            <a:r>
              <a:rPr lang="en-CA" sz="3600" dirty="0"/>
              <a:t>P</a:t>
            </a:r>
            <a:r>
              <a:rPr lang="en" sz="3600" dirty="0" err="1"/>
              <a:t>articularly</a:t>
            </a:r>
            <a:r>
              <a:rPr lang="en" sz="3600" dirty="0"/>
              <a:t> </a:t>
            </a:r>
            <a:br>
              <a:rPr lang="en-CA" sz="3600" dirty="0"/>
            </a:br>
            <a:r>
              <a:rPr lang="en" sz="3600" dirty="0"/>
              <a:t>on </a:t>
            </a:r>
            <a:r>
              <a:rPr lang="en-CA" sz="3600" dirty="0"/>
              <a:t>F</a:t>
            </a:r>
            <a:r>
              <a:rPr lang="en" sz="3600" dirty="0" err="1"/>
              <a:t>ull</a:t>
            </a:r>
            <a:r>
              <a:rPr lang="en" sz="3600" dirty="0"/>
              <a:t> </a:t>
            </a:r>
            <a:r>
              <a:rPr lang="en-CA" sz="3600" dirty="0"/>
              <a:t>H</a:t>
            </a:r>
            <a:r>
              <a:rPr lang="en" sz="3600" dirty="0" err="1"/>
              <a:t>ouse</a:t>
            </a:r>
            <a:r>
              <a:rPr lang="en" sz="3600" dirty="0"/>
              <a:t> 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and </a:t>
            </a:r>
            <a:r>
              <a:rPr lang="en-CA" sz="3600" dirty="0"/>
              <a:t>F</a:t>
            </a:r>
            <a:r>
              <a:rPr lang="en" sz="3600" dirty="0" err="1"/>
              <a:t>uller</a:t>
            </a:r>
            <a:r>
              <a:rPr lang="en" sz="3600" dirty="0"/>
              <a:t> </a:t>
            </a:r>
            <a:r>
              <a:rPr lang="en-CA" sz="3600" dirty="0"/>
              <a:t>H</a:t>
            </a:r>
            <a:r>
              <a:rPr lang="en" sz="3600" dirty="0" err="1"/>
              <a:t>ouse</a:t>
            </a:r>
            <a:endParaRPr sz="3600"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1625" y="365650"/>
            <a:ext cx="3338299" cy="18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7950" y="2448603"/>
            <a:ext cx="4381976" cy="246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4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 of the </a:t>
            </a:r>
            <a:r>
              <a:rPr lang="en-CA" dirty="0"/>
              <a:t>S</a:t>
            </a:r>
            <a:r>
              <a:rPr lang="en" dirty="0" err="1"/>
              <a:t>itcoms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FULL HOUSE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A widow father(Danny) of three girls (DJ, Stephanie, and Mitchell</a:t>
            </a:r>
            <a:r>
              <a:rPr lang="en-CA" dirty="0">
                <a:solidFill>
                  <a:schemeClr val="lt1"/>
                </a:solidFill>
              </a:rPr>
              <a:t>e</a:t>
            </a:r>
            <a:r>
              <a:rPr lang="en" dirty="0">
                <a:solidFill>
                  <a:schemeClr val="lt1"/>
                </a:solidFill>
              </a:rPr>
              <a:t>)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Invites his best friend (Joey) and Brother-in-law (Jesse) to help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We see them grow up and raise the girls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1987-95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FULLER HOUSE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-CA">
                <a:solidFill>
                  <a:schemeClr val="lt1"/>
                </a:solidFill>
              </a:rPr>
              <a:t>The Reboot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DJ is a recently widowed mother of three boys (Jackson, Max, and Tommy)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Has her sister (Stephanie) and best friend (Kimmy) move in to help with her children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We see them experience life together</a:t>
            </a: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dirty="0">
                <a:solidFill>
                  <a:schemeClr val="lt1"/>
                </a:solidFill>
              </a:rPr>
              <a:t>2016-2020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204050" y="4311525"/>
            <a:ext cx="673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hlink"/>
                </a:solidFill>
                <a:hlinkClick r:id="rId5"/>
              </a:rPr>
              <a:t>https://www.youtube.com/watch?v=N9y61eSRPM8&amp;ab_channel=Netflix</a:t>
            </a:r>
            <a:r>
              <a:rPr lang="en" sz="1200" dirty="0"/>
              <a:t> </a:t>
            </a:r>
            <a:endParaRPr sz="1200" dirty="0"/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Family tree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1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4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family tree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0050" y="1311300"/>
            <a:ext cx="6718858" cy="35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FAMILY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Nuclear Family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Extended Family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Changing the meaning of family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000" y="1246250"/>
            <a:ext cx="4527601" cy="301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PARENTHOOD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FULL HOUSE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Jesse and Joey’s lack of knowledge for children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Where Danny lacks, Joey or Jesse will fulfill the role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Rebecca “Becky”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000" y="1246250"/>
            <a:ext cx="4527601" cy="307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4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Parenthood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FULLER HOUSE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Stephanie’s lack of knowledge for children but yet still better than her uncle and Joey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Adoption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Surrogacy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Normal 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000" y="1246250"/>
            <a:ext cx="4527600" cy="23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circle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FULL HOUSE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Should be dating again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FULLER HOUSE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Encouragement from her sister and Kimmy to date again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>
                <a:solidFill>
                  <a:schemeClr val="lt1"/>
                </a:solidFill>
              </a:rPr>
              <a:t>Is a mom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7550" y="2885125"/>
            <a:ext cx="3011349" cy="20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850" y="2629000"/>
            <a:ext cx="2769725" cy="19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432</Words>
  <Application>Microsoft Office PowerPoint</Application>
  <PresentationFormat>On-screen Show (16:9)</PresentationFormat>
  <Paragraphs>61</Paragraphs>
  <Slides>12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Amatic SC</vt:lpstr>
      <vt:lpstr>Arial</vt:lpstr>
      <vt:lpstr>Source Code Pro</vt:lpstr>
      <vt:lpstr>Beach Day</vt:lpstr>
      <vt:lpstr>FAMILY IN THE MEDIA</vt:lpstr>
      <vt:lpstr>Focusing Particularly  on Full House  and Fuller House</vt:lpstr>
      <vt:lpstr>Summary of the Sitcoms</vt:lpstr>
      <vt:lpstr>The Family tree</vt:lpstr>
      <vt:lpstr>The family tree</vt:lpstr>
      <vt:lpstr>THE FAMILY</vt:lpstr>
      <vt:lpstr>PARENTHOOD</vt:lpstr>
      <vt:lpstr>Parenthood</vt:lpstr>
      <vt:lpstr>Social circle</vt:lpstr>
      <vt:lpstr>Traditions</vt:lpstr>
      <vt:lpstr>Other key things to note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IN THE MEDIA</dc:title>
  <cp:lastModifiedBy>Jade Da Costa</cp:lastModifiedBy>
  <cp:revision>4</cp:revision>
  <dcterms:modified xsi:type="dcterms:W3CDTF">2023-10-25T15:43:02Z</dcterms:modified>
</cp:coreProperties>
</file>